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918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722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692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336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96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621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463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57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156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786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308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6B11C30-949C-4435-9972-13028D22D89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70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60438"/>
            <a:ext cx="9144000" cy="5668962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altLang="en-US" dirty="0"/>
              <a:t>Copia y Usa: 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al</a:t>
            </a:r>
            <a:r>
              <a:rPr lang="es-ES_tradnl" altLang="en-US" dirty="0"/>
              <a:t>- </a:t>
            </a:r>
            <a:r>
              <a:rPr lang="es-ES_tradnl" altLang="en-US" dirty="0">
                <a:solidFill>
                  <a:srgbClr val="FF0000"/>
                </a:solidFill>
              </a:rPr>
              <a:t>a la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a los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a las</a:t>
            </a:r>
            <a:r>
              <a:rPr lang="es-ES_tradnl" altLang="en-US" dirty="0"/>
              <a:t> – </a:t>
            </a:r>
            <a:r>
              <a:rPr lang="es-ES_tradnl" altLang="en-US" dirty="0">
                <a:solidFill>
                  <a:srgbClr val="FF0000"/>
                </a:solidFill>
              </a:rPr>
              <a:t>del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la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los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las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¿De dónde vienes?</a:t>
            </a:r>
            <a:br>
              <a:rPr lang="es-ES_tradnl" altLang="en-US" dirty="0"/>
            </a:br>
            <a:r>
              <a:rPr lang="es-ES_tradnl" altLang="en-US" dirty="0"/>
              <a:t>Vengo______ fiesta de la escuela.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2"/>
            </a:pPr>
            <a:r>
              <a:rPr lang="es-ES_tradnl" altLang="en-US" dirty="0"/>
              <a:t>¿ A qué hora llamas_______ doctores?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	Los llamo mañana.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3. ¿De quién es la pluma?</a:t>
            </a:r>
            <a:br>
              <a:rPr lang="es-ES_tradnl" altLang="en-US" dirty="0"/>
            </a:br>
            <a:r>
              <a:rPr lang="es-ES_tradnl" altLang="en-US" dirty="0"/>
              <a:t>Es _______ profesor.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4. ¿A quién invitas a comer?</a:t>
            </a:r>
            <a:br>
              <a:rPr lang="es-ES_tradnl" altLang="en-US" dirty="0"/>
            </a:br>
            <a:r>
              <a:rPr lang="es-ES_tradnl" altLang="en-US" dirty="0"/>
              <a:t>Invito ________ hermana de Raquel.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5. </a:t>
            </a:r>
            <a:r>
              <a:rPr lang="en-US" altLang="en-US" dirty="0" err="1"/>
              <a:t>Llevamos</a:t>
            </a:r>
            <a:r>
              <a:rPr lang="en-US" altLang="en-US" dirty="0"/>
              <a:t> a </a:t>
            </a:r>
            <a:r>
              <a:rPr lang="en-US" altLang="en-US" dirty="0" err="1"/>
              <a:t>las</a:t>
            </a:r>
            <a:r>
              <a:rPr lang="en-US" altLang="en-US" dirty="0"/>
              <a:t> </a:t>
            </a:r>
            <a:r>
              <a:rPr lang="en-US" altLang="en-US" dirty="0" err="1"/>
              <a:t>muchachas</a:t>
            </a:r>
            <a:r>
              <a:rPr lang="en-US" altLang="en-US" dirty="0"/>
              <a:t>________ club.</a:t>
            </a:r>
            <a:endParaRPr lang="es-ES_tradnl" alt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Nombre</a:t>
            </a:r>
            <a:r>
              <a:rPr lang="en-US" altLang="en-US" smtClean="0">
                <a:solidFill>
                  <a:srgbClr val="FF0000"/>
                </a:solidFill>
              </a:rPr>
              <a:t>: _________ Tarea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>
                <a:solidFill>
                  <a:srgbClr val="FF0000"/>
                </a:solidFill>
              </a:rPr>
              <a:t># </a:t>
            </a:r>
            <a:r>
              <a:rPr lang="en-US" altLang="en-US" dirty="0" smtClean="0">
                <a:solidFill>
                  <a:srgbClr val="FF0000"/>
                </a:solidFill>
              </a:rPr>
              <a:t>74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96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1_Default Design</vt:lpstr>
      <vt:lpstr>Nombre: _________ Tarea # 74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Tarea # 71b</dc:title>
  <dc:creator>Helen Zumaeta</dc:creator>
  <cp:lastModifiedBy>Helen Zumaeta</cp:lastModifiedBy>
  <cp:revision>2</cp:revision>
  <dcterms:created xsi:type="dcterms:W3CDTF">2014-06-04T22:41:36Z</dcterms:created>
  <dcterms:modified xsi:type="dcterms:W3CDTF">2015-05-06T20:34:16Z</dcterms:modified>
</cp:coreProperties>
</file>